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80" r:id="rId6"/>
    <p:sldId id="279" r:id="rId7"/>
    <p:sldId id="260" r:id="rId8"/>
    <p:sldId id="268" r:id="rId9"/>
    <p:sldId id="270" r:id="rId10"/>
    <p:sldId id="263" r:id="rId11"/>
    <p:sldId id="264" r:id="rId12"/>
    <p:sldId id="262" r:id="rId13"/>
    <p:sldId id="272" r:id="rId14"/>
    <p:sldId id="276" r:id="rId15"/>
    <p:sldId id="27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9" autoAdjust="0"/>
    <p:restoredTop sz="83148" autoAdjust="0"/>
  </p:normalViewPr>
  <p:slideViewPr>
    <p:cSldViewPr>
      <p:cViewPr varScale="1">
        <p:scale>
          <a:sx n="98" d="100"/>
          <a:sy n="98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8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702BF7-3E7C-4ACD-A34D-652CEA954B41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4A6560-8186-4989-8289-F6EEA7676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78BD-2EF6-4ED8-8FC4-005780C4D473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9BF6-7698-46A7-AACD-A49CBA1FF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F0A1-3ACB-4E54-BC16-434AB870E009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05C29-BBC2-4A8C-9B61-EF02DC605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67DA-E939-40B9-BB91-35853DC83AA8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0760-FB8B-4A0D-AF3D-62550E716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2EA2-4208-4971-90E6-51595ED5D94D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D0E6-1E0F-4DDA-BCD1-235CBEAF6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5DC9-110A-4382-AE35-13D09B117C2F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8B46-BB05-4F1B-9ADC-1CFCA4166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ABF4-8054-43A8-AB51-79CA008192E6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E647-B040-4C5E-AE0C-7CCE21124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CFB8C-925A-4D4C-8AA2-BD4B7C394F23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5246-35DC-4B47-9CD7-FFEA1E9EB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7DB7-141B-485B-8CAE-3B3DE73C9ABB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9A57C-4835-4A3B-B906-9094B578E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D769-2C76-4550-B81A-C7BFF5B9B8AC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C5CD-B5C0-4D89-9575-D522A101F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6A0C-D321-4FBF-989E-576F3E8A235F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31D7-23C6-4239-9141-60F49FBCB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A57C-7310-455B-9200-C6AEFDA66356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291C9-8EC4-4714-8C92-7D696DFA6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AFD760-7149-4DF5-90E5-11C016A71C4A}" type="datetimeFigureOut">
              <a:rPr lang="en-US"/>
              <a:pPr>
                <a:defRPr/>
              </a:pPr>
              <a:t>4/26/2010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3E8EF3-4759-426D-8425-4E03DDBEC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mtClean="0"/>
              <a:t>Solar </a:t>
            </a:r>
            <a:r>
              <a:rPr lang="en-US" sz="4000" smtClean="0"/>
              <a:t>Desiccant</a:t>
            </a:r>
            <a:r>
              <a:rPr lang="en-US" smtClean="0"/>
              <a:t> Air Conditioning</a:t>
            </a:r>
            <a:br>
              <a:rPr lang="en-US" smtClean="0"/>
            </a:b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80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898989"/>
                </a:solidFill>
              </a:rPr>
              <a:t>Arian Nadertabar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898989"/>
                </a:solidFill>
              </a:rPr>
              <a:t>Diego Guardia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898989"/>
                </a:solidFill>
              </a:rPr>
              <a:t>Javier Borrase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rgbClr val="898989"/>
                </a:solidFill>
              </a:rPr>
              <a:t>Rick Parra</a:t>
            </a:r>
          </a:p>
          <a:p>
            <a:pPr>
              <a:lnSpc>
                <a:spcPct val="80000"/>
              </a:lnSpc>
            </a:pPr>
            <a:endParaRPr lang="en-US" sz="280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US" sz="280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US" sz="280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endParaRPr lang="en-US" sz="28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Air to water heat exchanger </a:t>
            </a:r>
            <a:br>
              <a:rPr lang="en-US" sz="4000" smtClean="0"/>
            </a:br>
            <a:r>
              <a:rPr lang="en-US" sz="4000" smtClean="0"/>
              <a:t>(Radiator)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Passes thermal energy from the solar heated water to the preheated air from the thermal wheel</a:t>
            </a:r>
          </a:p>
          <a:p>
            <a:r>
              <a:rPr lang="en-US" smtClean="0"/>
              <a:t>Water Glycol Solution or pure glycol? 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Water-Glycol Solution: 5% Water, 95% Glycol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Constraint: Water boils at 212 degrees Fahrenheit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Panel: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Solar apparatus acts as a solar water heater</a:t>
            </a:r>
          </a:p>
          <a:p>
            <a:r>
              <a:rPr lang="en-US" smtClean="0"/>
              <a:t>Is the use of the solar panel economically feasible?</a:t>
            </a:r>
          </a:p>
          <a:p>
            <a:r>
              <a:rPr lang="en-US" smtClean="0"/>
              <a:t>Heat source can come from anything theoretically (i.e. heating coil)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Miscellaneous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smtClean="0"/>
              <a:t>80 Degree Air with R.H. of 60 % with Soaked Pad at 70 degrees  could yield 75 degree air with R.H. of 76 %. 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85 Degree Air with R.H. of 60 % with the same conditions would yield 75 degree air with R.H. of 111 % (impossible!!!)  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Dry air 85 degrees Fahrenheit good candidate for evaporative cooling for terminal stage of the supply chamber.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Difficult to Model</a:t>
            </a:r>
          </a:p>
          <a:p>
            <a:r>
              <a:rPr lang="en-US" smtClean="0"/>
              <a:t>Difficulty of achieving steady-state </a:t>
            </a:r>
          </a:p>
          <a:p>
            <a:r>
              <a:rPr lang="en-US" smtClean="0"/>
              <a:t>Assume Steady State for calculations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External Parameters</a:t>
            </a:r>
          </a:p>
        </p:txBody>
      </p:sp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Outdoor Temperature</a:t>
            </a:r>
          </a:p>
          <a:p>
            <a:r>
              <a:rPr lang="en-US" smtClean="0"/>
              <a:t>Indoor Temperature</a:t>
            </a:r>
          </a:p>
          <a:p>
            <a:r>
              <a:rPr lang="en-US" smtClean="0"/>
              <a:t>Outdoor Relative Humidity</a:t>
            </a:r>
          </a:p>
          <a:p>
            <a:r>
              <a:rPr lang="en-US" smtClean="0"/>
              <a:t>Indoor Relative Humidity 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*How big is the space you are attempting to cool?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8545513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Desiccant Wheel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mtClean="0"/>
              <a:t>Desiccants (also known as hygroscopic substances) can be solid or liquid</a:t>
            </a:r>
          </a:p>
          <a:p>
            <a:r>
              <a:rPr lang="en-US" smtClean="0"/>
              <a:t>Silica Gel</a:t>
            </a:r>
          </a:p>
          <a:p>
            <a:r>
              <a:rPr lang="en-US" smtClean="0"/>
              <a:t>Rotates Slowly</a:t>
            </a:r>
          </a:p>
          <a:p>
            <a:r>
              <a:rPr lang="en-US" smtClean="0"/>
              <a:t>Takes in warm humid air on the supply inlet (bottom)</a:t>
            </a:r>
          </a:p>
          <a:p>
            <a:r>
              <a:rPr lang="en-US" smtClean="0"/>
              <a:t>Takes in hot humid air from the reactivation inlet (top)</a:t>
            </a:r>
          </a:p>
          <a:p>
            <a:r>
              <a:rPr lang="en-US" smtClean="0"/>
              <a:t>Regenerates at high temperatures (250 degrees F)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/>
              <a:t>Desiccant Wheel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Thermal</a:t>
            </a:r>
            <a:r>
              <a:rPr lang="en-US" smtClean="0"/>
              <a:t> </a:t>
            </a:r>
            <a:r>
              <a:rPr lang="en-US" b="1" smtClean="0"/>
              <a:t>Wheel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Lower Chamber: Recovers thermal energy from the dried (processed) air which had run through the desiccant </a:t>
            </a:r>
          </a:p>
          <a:p>
            <a:r>
              <a:rPr lang="en-US" smtClean="0"/>
              <a:t>Lower Chamber: Cools processed supply air</a:t>
            </a:r>
          </a:p>
          <a:p>
            <a:r>
              <a:rPr lang="en-US" smtClean="0"/>
              <a:t>Top Chamber: Preheats the reactivation air that will be used to regenerate the desiccant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34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52400"/>
            <a:ext cx="50292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52400"/>
            <a:ext cx="4746625" cy="663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204788"/>
            <a:ext cx="4876800" cy="6503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263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Verdana</vt:lpstr>
      <vt:lpstr>ＭＳ Ｐゴシック</vt:lpstr>
      <vt:lpstr>Office Theme</vt:lpstr>
      <vt:lpstr>Solar Desiccant Air Conditioning </vt:lpstr>
      <vt:lpstr>External Parameters</vt:lpstr>
      <vt:lpstr>Slide 3</vt:lpstr>
      <vt:lpstr>Desiccant Wheel</vt:lpstr>
      <vt:lpstr>Desiccant Wheel</vt:lpstr>
      <vt:lpstr>Thermal Wheel</vt:lpstr>
      <vt:lpstr>Slide 7</vt:lpstr>
      <vt:lpstr>Slide 8</vt:lpstr>
      <vt:lpstr>Slide 9</vt:lpstr>
      <vt:lpstr>Slide 10</vt:lpstr>
      <vt:lpstr>Air to water heat exchanger  (Radiator)</vt:lpstr>
      <vt:lpstr>Solar Panel:</vt:lpstr>
      <vt:lpstr>Miscellaneous </vt:lpstr>
      <vt:lpstr>Conclusion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Air Conditioning via Desiccant Cooling</dc:title>
  <dc:creator>Rick</dc:creator>
  <cp:lastModifiedBy>Mechanical Engineering</cp:lastModifiedBy>
  <cp:revision>69</cp:revision>
  <dcterms:created xsi:type="dcterms:W3CDTF">2010-03-07T02:33:33Z</dcterms:created>
  <dcterms:modified xsi:type="dcterms:W3CDTF">2010-04-26T19:27:32Z</dcterms:modified>
</cp:coreProperties>
</file>